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59" r:id="rId5"/>
    <p:sldId id="261" r:id="rId6"/>
    <p:sldId id="262" r:id="rId7"/>
    <p:sldId id="263" r:id="rId8"/>
    <p:sldId id="264" r:id="rId9"/>
    <p:sldId id="265" r:id="rId10"/>
    <p:sldId id="269" r:id="rId11"/>
    <p:sldId id="266" r:id="rId12"/>
    <p:sldId id="267" r:id="rId13"/>
    <p:sldId id="268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40452-A533-4AA9-9A95-69A72FB55639}" type="datetimeFigureOut">
              <a:rPr lang="ru-RU" smtClean="0"/>
              <a:t>23.07.2026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15D2B-54C4-4C71-85E4-0FA15F601A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7580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40452-A533-4AA9-9A95-69A72FB55639}" type="datetimeFigureOut">
              <a:rPr lang="ru-RU" smtClean="0"/>
              <a:t>23.07.2026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15D2B-54C4-4C71-85E4-0FA15F601A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3397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40452-A533-4AA9-9A95-69A72FB55639}" type="datetimeFigureOut">
              <a:rPr lang="ru-RU" smtClean="0"/>
              <a:t>23.07.2026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15D2B-54C4-4C71-85E4-0FA15F601A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149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40452-A533-4AA9-9A95-69A72FB55639}" type="datetimeFigureOut">
              <a:rPr lang="ru-RU" smtClean="0"/>
              <a:t>23.07.2026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15D2B-54C4-4C71-85E4-0FA15F601A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71723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40452-A533-4AA9-9A95-69A72FB55639}" type="datetimeFigureOut">
              <a:rPr lang="ru-RU" smtClean="0"/>
              <a:t>23.07.2026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15D2B-54C4-4C71-85E4-0FA15F601A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5791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40452-A533-4AA9-9A95-69A72FB55639}" type="datetimeFigureOut">
              <a:rPr lang="ru-RU" smtClean="0"/>
              <a:t>23.07.2026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15D2B-54C4-4C71-85E4-0FA15F601A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18702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40452-A533-4AA9-9A95-69A72FB55639}" type="datetimeFigureOut">
              <a:rPr lang="ru-RU" smtClean="0"/>
              <a:t>23.07.2026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15D2B-54C4-4C71-85E4-0FA15F601A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9599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40452-A533-4AA9-9A95-69A72FB55639}" type="datetimeFigureOut">
              <a:rPr lang="ru-RU" smtClean="0"/>
              <a:t>23.07.2026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15D2B-54C4-4C71-85E4-0FA15F601A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78450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40452-A533-4AA9-9A95-69A72FB55639}" type="datetimeFigureOut">
              <a:rPr lang="ru-RU" smtClean="0"/>
              <a:t>23.07.2026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15D2B-54C4-4C71-85E4-0FA15F601A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2358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40452-A533-4AA9-9A95-69A72FB55639}" type="datetimeFigureOut">
              <a:rPr lang="ru-RU" smtClean="0"/>
              <a:t>23.07.2026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15D2B-54C4-4C71-85E4-0FA15F601A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5311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40452-A533-4AA9-9A95-69A72FB55639}" type="datetimeFigureOut">
              <a:rPr lang="ru-RU" smtClean="0"/>
              <a:t>23.07.2026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15D2B-54C4-4C71-85E4-0FA15F601A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53835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740452-A533-4AA9-9A95-69A72FB55639}" type="datetimeFigureOut">
              <a:rPr lang="ru-RU" smtClean="0"/>
              <a:t>23.07.2026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F15D2B-54C4-4C71-85E4-0FA15F601A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0286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Изменения Генерального плана и Правил землепользования и застройки Заозерского сельского поселения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/>
              <a:t>2026 г.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97059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Район с. Заозерье</a:t>
            </a:r>
            <a:endParaRPr lang="ru-RU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28800"/>
            <a:ext cx="3471619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07704" y="1340768"/>
            <a:ext cx="4537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До</a:t>
            </a:r>
            <a:endParaRPr lang="ru-RU" dirty="0"/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530474"/>
            <a:ext cx="3024336" cy="2422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228184" y="1161142"/>
            <a:ext cx="7809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После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4572000" y="4293096"/>
            <a:ext cx="4102277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Для земельного участка с кадастровым </a:t>
            </a:r>
            <a:endParaRPr lang="ru-RU" dirty="0" smtClean="0"/>
          </a:p>
          <a:p>
            <a:r>
              <a:rPr lang="ru-RU" dirty="0" smtClean="0"/>
              <a:t>номером </a:t>
            </a:r>
            <a:r>
              <a:rPr lang="ru-RU" dirty="0"/>
              <a:t>10:20:0022401:508 </a:t>
            </a:r>
            <a:endParaRPr lang="ru-RU" dirty="0" smtClean="0"/>
          </a:p>
          <a:p>
            <a:r>
              <a:rPr lang="ru-RU" dirty="0" smtClean="0"/>
              <a:t>установлена территориальная зона </a:t>
            </a:r>
          </a:p>
          <a:p>
            <a:r>
              <a:rPr lang="ru-RU" dirty="0" smtClean="0"/>
              <a:t>СХ-2 </a:t>
            </a:r>
            <a:r>
              <a:rPr lang="ru-RU" dirty="0"/>
              <a:t>– «зона ведения садоводства </a:t>
            </a:r>
            <a:endParaRPr lang="ru-RU" dirty="0" smtClean="0"/>
          </a:p>
          <a:p>
            <a:r>
              <a:rPr lang="ru-RU" dirty="0" smtClean="0"/>
              <a:t>и </a:t>
            </a:r>
            <a:r>
              <a:rPr lang="ru-RU" dirty="0"/>
              <a:t>дачного </a:t>
            </a:r>
            <a:r>
              <a:rPr lang="ru-RU" dirty="0" smtClean="0"/>
              <a:t>хозяйства»</a:t>
            </a:r>
          </a:p>
          <a:p>
            <a:r>
              <a:rPr lang="ru-RU" dirty="0" smtClean="0"/>
              <a:t>(заявление правообладателя)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80104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поселение</a:t>
            </a:r>
            <a:endParaRPr lang="ru-RU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/>
          <a:srcRect l="23411" t="16804" r="43721" b="32480"/>
          <a:stretch/>
        </p:blipFill>
        <p:spPr bwMode="auto">
          <a:xfrm>
            <a:off x="611560" y="2060848"/>
            <a:ext cx="2967315" cy="233712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835696" y="1484784"/>
            <a:ext cx="4537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До</a:t>
            </a: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980728"/>
            <a:ext cx="2643934" cy="5733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39552" y="4725144"/>
            <a:ext cx="536332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Для земельных участков с кадастровыми номерами </a:t>
            </a:r>
            <a:endParaRPr lang="ru-RU" dirty="0" smtClean="0"/>
          </a:p>
          <a:p>
            <a:r>
              <a:rPr lang="ru-RU" dirty="0" smtClean="0"/>
              <a:t>10:20:0022401:391</a:t>
            </a:r>
            <a:r>
              <a:rPr lang="ru-RU" dirty="0"/>
              <a:t>, 10:20:0022401:392 </a:t>
            </a:r>
            <a:r>
              <a:rPr lang="ru-RU" dirty="0" smtClean="0"/>
              <a:t>(</a:t>
            </a:r>
            <a:r>
              <a:rPr lang="ru-RU" dirty="0" err="1" smtClean="0"/>
              <a:t>лесфонд</a:t>
            </a:r>
            <a:r>
              <a:rPr lang="ru-RU" dirty="0" smtClean="0"/>
              <a:t>)</a:t>
            </a:r>
          </a:p>
          <a:p>
            <a:r>
              <a:rPr lang="ru-RU" u="sng" dirty="0" smtClean="0"/>
              <a:t>планируемая</a:t>
            </a:r>
            <a:r>
              <a:rPr lang="ru-RU" dirty="0" smtClean="0"/>
              <a:t> функциональная </a:t>
            </a:r>
            <a:r>
              <a:rPr lang="ru-RU" dirty="0"/>
              <a:t>и </a:t>
            </a:r>
            <a:r>
              <a:rPr lang="ru-RU" dirty="0" smtClean="0"/>
              <a:t>территориальная </a:t>
            </a:r>
          </a:p>
          <a:p>
            <a:r>
              <a:rPr lang="ru-RU" dirty="0" smtClean="0"/>
              <a:t>зона </a:t>
            </a:r>
            <a:r>
              <a:rPr lang="ru-RU" dirty="0"/>
              <a:t>режимных </a:t>
            </a:r>
            <a:r>
              <a:rPr lang="ru-RU" dirty="0" smtClean="0"/>
              <a:t>территорий (</a:t>
            </a:r>
            <a:r>
              <a:rPr lang="ru-RU" dirty="0" err="1" smtClean="0"/>
              <a:t>Росгвардия</a:t>
            </a:r>
            <a:r>
              <a:rPr lang="ru-RU" dirty="0" smtClean="0"/>
              <a:t>).</a:t>
            </a:r>
          </a:p>
          <a:p>
            <a:r>
              <a:rPr lang="ru-RU" dirty="0" smtClean="0"/>
              <a:t>Расстояние 5 км.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95850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</a:t>
            </a:r>
            <a:r>
              <a:rPr lang="ru-RU" dirty="0" smtClean="0"/>
              <a:t>айон д. </a:t>
            </a:r>
            <a:r>
              <a:rPr lang="ru-RU" dirty="0"/>
              <a:t>С</a:t>
            </a:r>
            <a:r>
              <a:rPr lang="ru-RU" dirty="0" smtClean="0"/>
              <a:t>уйсарь</a:t>
            </a:r>
            <a:endParaRPr lang="ru-RU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28800"/>
            <a:ext cx="4434131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148064" y="1844824"/>
            <a:ext cx="352308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Для земельного участка </a:t>
            </a:r>
            <a:endParaRPr lang="ru-RU" dirty="0" smtClean="0"/>
          </a:p>
          <a:p>
            <a:r>
              <a:rPr lang="ru-RU" dirty="0" smtClean="0"/>
              <a:t>10:20:0022401:1444 </a:t>
            </a:r>
          </a:p>
          <a:p>
            <a:r>
              <a:rPr lang="ru-RU" dirty="0" smtClean="0"/>
              <a:t>установить </a:t>
            </a:r>
            <a:r>
              <a:rPr lang="ru-RU" dirty="0"/>
              <a:t>зону СН зону кладбищ</a:t>
            </a:r>
          </a:p>
        </p:txBody>
      </p:sp>
    </p:spTree>
    <p:extLst>
      <p:ext uri="{BB962C8B-B14F-4D97-AF65-F5344CB8AC3E}">
        <p14:creationId xmlns:p14="http://schemas.microsoft.com/office/powerpoint/2010/main" val="21910465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</a:t>
            </a:r>
            <a:r>
              <a:rPr lang="ru-RU" dirty="0" smtClean="0"/>
              <a:t>. Березовые Мосты</a:t>
            </a:r>
            <a:endParaRPr lang="ru-RU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/>
          <a:srcRect l="15539" t="28932" r="49181" b="20482"/>
          <a:stretch>
            <a:fillRect/>
          </a:stretch>
        </p:blipFill>
        <p:spPr bwMode="auto">
          <a:xfrm>
            <a:off x="827584" y="2132856"/>
            <a:ext cx="2880320" cy="164564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195736" y="1628800"/>
            <a:ext cx="4537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До</a:t>
            </a:r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813466"/>
            <a:ext cx="3538807" cy="29508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940152" y="1268760"/>
            <a:ext cx="7809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После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819045" y="5013176"/>
            <a:ext cx="643682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ru-RU" dirty="0" err="1" smtClean="0"/>
              <a:t>Зземельный</a:t>
            </a:r>
            <a:r>
              <a:rPr lang="ru-RU" dirty="0" smtClean="0"/>
              <a:t> </a:t>
            </a:r>
            <a:r>
              <a:rPr lang="ru-RU" dirty="0"/>
              <a:t>участок с кадастровым </a:t>
            </a:r>
            <a:endParaRPr lang="ru-RU" dirty="0" smtClean="0"/>
          </a:p>
          <a:p>
            <a:pPr lvl="0"/>
            <a:r>
              <a:rPr lang="ru-RU" dirty="0" smtClean="0"/>
              <a:t>номером </a:t>
            </a:r>
            <a:r>
              <a:rPr lang="ru-RU" dirty="0"/>
              <a:t>10:20:0020501:65 </a:t>
            </a:r>
            <a:r>
              <a:rPr lang="ru-RU" dirty="0" smtClean="0"/>
              <a:t>включен </a:t>
            </a:r>
          </a:p>
          <a:p>
            <a:pPr lvl="0"/>
            <a:r>
              <a:rPr lang="ru-RU" dirty="0" smtClean="0"/>
              <a:t>в </a:t>
            </a:r>
            <a:r>
              <a:rPr lang="ru-RU" dirty="0"/>
              <a:t>границы населенного пункта д. Березовые Мосты, поскольку </a:t>
            </a:r>
            <a:endParaRPr lang="ru-RU" dirty="0" smtClean="0"/>
          </a:p>
          <a:p>
            <a:pPr lvl="0"/>
            <a:r>
              <a:rPr lang="ru-RU" dirty="0" smtClean="0"/>
              <a:t>была </a:t>
            </a:r>
            <a:r>
              <a:rPr lang="ru-RU" dirty="0"/>
              <a:t>исправлена ошибка в категории </a:t>
            </a:r>
            <a:r>
              <a:rPr lang="ru-RU" dirty="0" smtClean="0"/>
              <a:t>земель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399213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д. Суйсарь на Острове</a:t>
            </a:r>
            <a:endParaRPr lang="ru-RU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16832"/>
            <a:ext cx="4070206" cy="24337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79712" y="1444134"/>
            <a:ext cx="4537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До</a:t>
            </a:r>
            <a:endParaRPr lang="ru-RU" dirty="0"/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837950"/>
            <a:ext cx="2786581" cy="29007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444208" y="1340768"/>
            <a:ext cx="7809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После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95536" y="5013176"/>
            <a:ext cx="82536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Вместо рекреационной зоны Р-1 установлена жилая зона Ж-1, для развития ИЖС.</a:t>
            </a:r>
          </a:p>
          <a:p>
            <a:r>
              <a:rPr lang="ru-RU" dirty="0" smtClean="0"/>
              <a:t>(по заявлениям правообладателей).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02262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Д. Суйсарь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763688" y="1484784"/>
            <a:ext cx="4537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До</a:t>
            </a:r>
            <a:endParaRPr lang="ru-RU" dirty="0"/>
          </a:p>
        </p:txBody>
      </p:sp>
      <p:pic>
        <p:nvPicPr>
          <p:cNvPr id="1433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060848"/>
            <a:ext cx="2790374" cy="26251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916832"/>
            <a:ext cx="3128392" cy="2979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012160" y="1484784"/>
            <a:ext cx="7809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После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39552" y="5301208"/>
            <a:ext cx="71929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Для территории в районе ул. </a:t>
            </a:r>
            <a:r>
              <a:rPr lang="ru-RU" dirty="0" err="1" smtClean="0"/>
              <a:t>Емельяновская</a:t>
            </a:r>
            <a:r>
              <a:rPr lang="ru-RU" dirty="0" smtClean="0"/>
              <a:t> установлена зона</a:t>
            </a:r>
          </a:p>
          <a:p>
            <a:r>
              <a:rPr lang="ru-RU" dirty="0" smtClean="0"/>
              <a:t> ОД-2 –общественно-деловая. Для строительства клуба, дома культуры.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37560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Текстовая часть ПЗЗ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В основные виды разрешенного использования территориальной зоны Р-2 (</a:t>
            </a:r>
            <a:r>
              <a:rPr lang="ru-RU" dirty="0"/>
              <a:t>Зона рекреационно-туристических </a:t>
            </a:r>
            <a:r>
              <a:rPr lang="ru-RU" dirty="0" smtClean="0"/>
              <a:t>объектов) включен вид разрешенного использования «коммунальное обслуживание». Предельные параметры не устанавливаются.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43135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r>
              <a:rPr lang="ru-RU" dirty="0" smtClean="0"/>
              <a:t>В основные виды разрешенного использования жилой территориальной зоны Ж-1 включить вид разрешенного использования «ведение садоводства».</a:t>
            </a:r>
          </a:p>
          <a:p>
            <a:r>
              <a:rPr lang="ru-RU" dirty="0" smtClean="0"/>
              <a:t>В основные виды разрешенного использования жилой территориальной зоны Ж-1, рекреационных зон Р-1, Р-2, транспортной зоны Т включить вид разрешенного использования «общее пользование водными объектами»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2462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Добавлена информация: «В случае, если размер ранее сформированного земельного участка не соответствует минимальному/ максимальному размеру, то для такого земельного участка его размер считается минимальным/максимальным.»</a:t>
            </a:r>
          </a:p>
          <a:p>
            <a:r>
              <a:rPr lang="ru-RU" dirty="0" smtClean="0"/>
              <a:t>Предельные размеры земельных участков для вида разрешенного использования «благоустройство территории» в территориальных зонах установить от 0 до 500 кв. в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76849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r>
              <a:rPr lang="ru-RU" dirty="0" smtClean="0"/>
              <a:t>Увеличен предельный максимальный размер земельного участка для объектов образования до 20 000 </a:t>
            </a:r>
            <a:r>
              <a:rPr lang="ru-RU" dirty="0" err="1" smtClean="0"/>
              <a:t>кв.м</a:t>
            </a:r>
            <a:r>
              <a:rPr lang="ru-RU" dirty="0" smtClean="0"/>
              <a:t>.</a:t>
            </a:r>
          </a:p>
          <a:p>
            <a:r>
              <a:rPr lang="ru-RU" dirty="0" smtClean="0"/>
              <a:t>Увеличен предельный максимальный размер земельного участка для объектов культуры до </a:t>
            </a:r>
            <a:r>
              <a:rPr lang="ru-RU" dirty="0"/>
              <a:t>1</a:t>
            </a:r>
            <a:r>
              <a:rPr lang="ru-RU" dirty="0" smtClean="0"/>
              <a:t>0 000 </a:t>
            </a:r>
            <a:r>
              <a:rPr lang="ru-RU" dirty="0" err="1" smtClean="0"/>
              <a:t>кв.м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22652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д. </a:t>
            </a:r>
            <a:r>
              <a:rPr lang="ru-RU" dirty="0" err="1" smtClean="0"/>
              <a:t>Ялгуба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132856"/>
            <a:ext cx="3493311" cy="2731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319394" y="1475492"/>
            <a:ext cx="4537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До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6525589" y="1475492"/>
            <a:ext cx="7809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П</a:t>
            </a:r>
            <a:r>
              <a:rPr lang="ru-RU" dirty="0" smtClean="0"/>
              <a:t>осле</a:t>
            </a: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48360" t="-147848" r="-135339" b="-142639"/>
          <a:stretch/>
        </p:blipFill>
        <p:spPr bwMode="auto">
          <a:xfrm>
            <a:off x="-4572000" y="-1714500"/>
            <a:ext cx="18288000" cy="1028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71600" y="5504102"/>
            <a:ext cx="737657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Вместо зоны озелененных территорий специального назначения (СН-1), </a:t>
            </a:r>
          </a:p>
          <a:p>
            <a:r>
              <a:rPr lang="ru-RU" dirty="0" smtClean="0"/>
              <a:t>установили жилую зону Ж-1 </a:t>
            </a:r>
          </a:p>
          <a:p>
            <a:r>
              <a:rPr lang="ru-RU" dirty="0" smtClean="0"/>
              <a:t>поскольку на данной территории расположен участок ИЖС </a:t>
            </a:r>
          </a:p>
          <a:p>
            <a:r>
              <a:rPr lang="ru-RU" dirty="0" smtClean="0"/>
              <a:t>(заявление правообладателя)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4565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Также внесены изменения в отношении реорганизации д/с и школы; республиканских объектов, объектов </a:t>
            </a:r>
            <a:r>
              <a:rPr lang="ru-RU" smtClean="0"/>
              <a:t>культурного наследия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449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Район д. </a:t>
            </a:r>
            <a:r>
              <a:rPr lang="ru-RU" dirty="0" err="1" smtClean="0"/>
              <a:t>Ялгуба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060848"/>
            <a:ext cx="3525205" cy="30858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339752" y="1628800"/>
            <a:ext cx="4537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До</a:t>
            </a:r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141290"/>
            <a:ext cx="2880320" cy="30364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444208" y="1660109"/>
            <a:ext cx="7809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После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755576" y="5517232"/>
            <a:ext cx="691650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Для земельных участков 10:20:0022401:1442, 10:20:0022401:1443, </a:t>
            </a:r>
            <a:endParaRPr lang="ru-RU" dirty="0" smtClean="0"/>
          </a:p>
          <a:p>
            <a:r>
              <a:rPr lang="ru-RU" dirty="0" smtClean="0"/>
              <a:t>10:20:0022401:863 вместо зоны  сельхоз использования установлена</a:t>
            </a:r>
          </a:p>
          <a:p>
            <a:r>
              <a:rPr lang="ru-RU" dirty="0" smtClean="0"/>
              <a:t> рекреационная зона Р-2 (заявление правообладателя)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7858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</a:t>
            </a:r>
            <a:r>
              <a:rPr lang="ru-RU" dirty="0" smtClean="0"/>
              <a:t>. Заозерье</a:t>
            </a: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844824"/>
            <a:ext cx="3570259" cy="2580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299037" y="1379675"/>
            <a:ext cx="4537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До</a:t>
            </a:r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3214" y="1777745"/>
            <a:ext cx="3902090" cy="2787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444208" y="1365382"/>
            <a:ext cx="7809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После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83568" y="5157192"/>
            <a:ext cx="63522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Пиньгубское</a:t>
            </a:r>
            <a:r>
              <a:rPr lang="ru-RU" dirty="0" smtClean="0"/>
              <a:t> ш. вместо зоны Р-1 установлена жилая зона Ж-1. </a:t>
            </a:r>
          </a:p>
          <a:p>
            <a:r>
              <a:rPr lang="ru-RU" dirty="0" smtClean="0"/>
              <a:t>Расположен участок ИЖС, развитие жилищного строительства.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13972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С. Заозерье</a:t>
            </a:r>
            <a:endParaRPr lang="ru-RU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/>
          <a:srcRect l="47984" t="15120" r="15792" b="33922"/>
          <a:stretch>
            <a:fillRect/>
          </a:stretch>
        </p:blipFill>
        <p:spPr bwMode="auto">
          <a:xfrm>
            <a:off x="611560" y="2420888"/>
            <a:ext cx="3003861" cy="226511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195736" y="1916832"/>
            <a:ext cx="4537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До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5" y="1772816"/>
            <a:ext cx="2885329" cy="31493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156176" y="1268760"/>
            <a:ext cx="7809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После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683568" y="5157192"/>
            <a:ext cx="846610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Для территории в районе ул. Новоселов, пер. Производственный, вместо зоны ИЖС</a:t>
            </a:r>
          </a:p>
          <a:p>
            <a:r>
              <a:rPr lang="ru-RU" dirty="0"/>
              <a:t>у</a:t>
            </a:r>
            <a:r>
              <a:rPr lang="ru-RU" dirty="0" smtClean="0"/>
              <a:t>становлена зона застройки многоквартирными домами</a:t>
            </a:r>
          </a:p>
          <a:p>
            <a:r>
              <a:rPr lang="ru-RU" dirty="0" smtClean="0"/>
              <a:t> (заявление правообладателя).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80961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С. Заозерье</a:t>
            </a:r>
            <a:endParaRPr lang="ru-RU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/>
          <a:srcRect l="29190" t="29679" r="31751" b="16563"/>
          <a:stretch>
            <a:fillRect/>
          </a:stretch>
        </p:blipFill>
        <p:spPr bwMode="auto">
          <a:xfrm>
            <a:off x="683568" y="2204864"/>
            <a:ext cx="2952328" cy="222170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051720" y="1772816"/>
            <a:ext cx="4537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До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628800"/>
            <a:ext cx="3312368" cy="3085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294582" y="1228110"/>
            <a:ext cx="7809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После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755576" y="5157192"/>
            <a:ext cx="61228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Для земельного участка 10:20:0020108:229 </a:t>
            </a:r>
            <a:r>
              <a:rPr lang="ru-RU" dirty="0" smtClean="0"/>
              <a:t>вместо </a:t>
            </a:r>
            <a:r>
              <a:rPr lang="ru-RU" dirty="0"/>
              <a:t>зоны Р-1 </a:t>
            </a:r>
            <a:endParaRPr lang="ru-RU" dirty="0" smtClean="0"/>
          </a:p>
          <a:p>
            <a:r>
              <a:rPr lang="ru-RU" dirty="0"/>
              <a:t>у</a:t>
            </a:r>
            <a:r>
              <a:rPr lang="ru-RU" dirty="0" smtClean="0"/>
              <a:t>становлена жилая зона Ж-1 (решение суда).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12122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С. Заозерье</a:t>
            </a:r>
            <a:endParaRPr lang="ru-RU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/>
          <a:srcRect l="36014" t="38825" r="34481" b="29069"/>
          <a:stretch>
            <a:fillRect/>
          </a:stretch>
        </p:blipFill>
        <p:spPr bwMode="auto">
          <a:xfrm>
            <a:off x="395536" y="2060848"/>
            <a:ext cx="3418017" cy="208555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768954" y="1511027"/>
            <a:ext cx="4537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До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880359"/>
            <a:ext cx="3095997" cy="2891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156176" y="1412776"/>
            <a:ext cx="7809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После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611560" y="5013176"/>
            <a:ext cx="669471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Ул. </a:t>
            </a:r>
            <a:r>
              <a:rPr lang="ru-RU" dirty="0" err="1" smtClean="0"/>
              <a:t>Лехнаволокская</a:t>
            </a:r>
            <a:r>
              <a:rPr lang="ru-RU" dirty="0" smtClean="0"/>
              <a:t>, (около д. 59а) вместо зоны СН-1 установлена </a:t>
            </a:r>
          </a:p>
          <a:p>
            <a:r>
              <a:rPr lang="ru-RU" dirty="0" smtClean="0"/>
              <a:t>Ж-1: ранее учтенные участки </a:t>
            </a:r>
          </a:p>
          <a:p>
            <a:r>
              <a:rPr lang="ru-RU" dirty="0" smtClean="0"/>
              <a:t>(заявление правообладателей)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21199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С. Заозерье</a:t>
            </a:r>
            <a:endParaRPr lang="ru-RU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/>
          <a:srcRect l="30659" t="17546" r="16002" b="3124"/>
          <a:stretch>
            <a:fillRect/>
          </a:stretch>
        </p:blipFill>
        <p:spPr bwMode="auto">
          <a:xfrm>
            <a:off x="467544" y="2204864"/>
            <a:ext cx="3425071" cy="262515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835696" y="1628800"/>
            <a:ext cx="4537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До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998132"/>
            <a:ext cx="2808312" cy="3232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156176" y="1484784"/>
            <a:ext cx="7809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После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39552" y="5445224"/>
            <a:ext cx="62400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Для объектов коммунального обслуживания увеличена зона </a:t>
            </a:r>
          </a:p>
          <a:p>
            <a:r>
              <a:rPr lang="ru-RU" dirty="0" smtClean="0"/>
              <a:t>И – инженерной инфраструктуры.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16759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</a:t>
            </a:r>
            <a:r>
              <a:rPr lang="ru-RU" dirty="0" smtClean="0"/>
              <a:t>айон с. Заозерье</a:t>
            </a:r>
            <a:endParaRPr lang="ru-RU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/>
          <a:srcRect l="17365" t="35262" r="43255" b="22016"/>
          <a:stretch/>
        </p:blipFill>
        <p:spPr bwMode="auto">
          <a:xfrm>
            <a:off x="467544" y="2204864"/>
            <a:ext cx="3600399" cy="191150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195736" y="1628800"/>
            <a:ext cx="4537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До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998132"/>
            <a:ext cx="3709186" cy="2655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228184" y="1556792"/>
            <a:ext cx="7809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После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611560" y="4941168"/>
            <a:ext cx="6305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Для расширения кладбища в с. Заозерье установлена зона СН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904928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</TotalTime>
  <Words>529</Words>
  <Application>Microsoft Office PowerPoint</Application>
  <PresentationFormat>Экран (4:3)</PresentationFormat>
  <Paragraphs>95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Изменения Генерального плана и Правил землепользования и застройки Заозерского сельского поселения</vt:lpstr>
      <vt:lpstr>д. Ялгуба</vt:lpstr>
      <vt:lpstr>Район д. Ялгуба</vt:lpstr>
      <vt:lpstr>с. Заозерье</vt:lpstr>
      <vt:lpstr>С. Заозерье</vt:lpstr>
      <vt:lpstr>С. Заозерье</vt:lpstr>
      <vt:lpstr>С. Заозерье</vt:lpstr>
      <vt:lpstr>С. Заозерье</vt:lpstr>
      <vt:lpstr>район с. Заозерье</vt:lpstr>
      <vt:lpstr>Район с. Заозерье</vt:lpstr>
      <vt:lpstr>поселение</vt:lpstr>
      <vt:lpstr>район д. Суйсарь</vt:lpstr>
      <vt:lpstr>д. Березовые Мосты</vt:lpstr>
      <vt:lpstr>д. Суйсарь на Острове</vt:lpstr>
      <vt:lpstr>Д. Суйсарь</vt:lpstr>
      <vt:lpstr>Текстовая часть ПЗЗ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Изменения Генерального плана и Правил землепользования и застройки Заозерского сельского поселения</dc:title>
  <dc:creator>Картылайнен Светлана Викторовна</dc:creator>
  <cp:lastModifiedBy>Картылайнен Светлана Викторовна</cp:lastModifiedBy>
  <cp:revision>22</cp:revision>
  <dcterms:created xsi:type="dcterms:W3CDTF">2026-07-23T08:04:27Z</dcterms:created>
  <dcterms:modified xsi:type="dcterms:W3CDTF">2026-07-23T11:49:00Z</dcterms:modified>
</cp:coreProperties>
</file>